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11D24-4370-4B28-A23A-9C3B63E02E5D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D38E33-5104-407D-8E4B-3AF8610F919C}">
      <dgm:prSet phldrT="[Tekst]"/>
      <dgm:spPr/>
      <dgm:t>
        <a:bodyPr/>
        <a:lstStyle/>
        <a:p>
          <a:r>
            <a:rPr lang="pl-PL" dirty="0" smtClean="0"/>
            <a:t>Wiedza</a:t>
          </a:r>
          <a:endParaRPr lang="pl-PL" dirty="0"/>
        </a:p>
      </dgm:t>
    </dgm:pt>
    <dgm:pt modelId="{6E21CBB6-5685-4F88-AC0E-1DF64A33E4D5}" type="parTrans" cxnId="{E4BB783E-2D6C-4FF0-8025-B346747F760F}">
      <dgm:prSet/>
      <dgm:spPr/>
      <dgm:t>
        <a:bodyPr/>
        <a:lstStyle/>
        <a:p>
          <a:endParaRPr lang="pl-PL"/>
        </a:p>
      </dgm:t>
    </dgm:pt>
    <dgm:pt modelId="{9B9859FD-88FA-41D2-9697-F278133CDB9A}" type="sibTrans" cxnId="{E4BB783E-2D6C-4FF0-8025-B346747F760F}">
      <dgm:prSet/>
      <dgm:spPr/>
      <dgm:t>
        <a:bodyPr/>
        <a:lstStyle/>
        <a:p>
          <a:endParaRPr lang="pl-PL"/>
        </a:p>
      </dgm:t>
    </dgm:pt>
    <dgm:pt modelId="{9E413F25-7B81-4A8E-9532-F0E8A18EC179}">
      <dgm:prSet phldrT="[Tekst]"/>
      <dgm:spPr/>
      <dgm:t>
        <a:bodyPr/>
        <a:lstStyle/>
        <a:p>
          <a:r>
            <a:rPr lang="pl-PL" dirty="0" smtClean="0"/>
            <a:t>Znajomość słownictwa, gramatyki funkcjonalnej</a:t>
          </a:r>
          <a:endParaRPr lang="pl-PL" dirty="0"/>
        </a:p>
      </dgm:t>
    </dgm:pt>
    <dgm:pt modelId="{6FB78C82-BCED-41AF-9CE3-3E5DC3060D29}" type="parTrans" cxnId="{ECE39E2B-E177-4803-995A-5FE506433D7A}">
      <dgm:prSet/>
      <dgm:spPr/>
      <dgm:t>
        <a:bodyPr/>
        <a:lstStyle/>
        <a:p>
          <a:endParaRPr lang="pl-PL"/>
        </a:p>
      </dgm:t>
    </dgm:pt>
    <dgm:pt modelId="{BA52CED3-47BA-4B28-A715-8A44017C24C8}" type="sibTrans" cxnId="{ECE39E2B-E177-4803-995A-5FE506433D7A}">
      <dgm:prSet/>
      <dgm:spPr/>
      <dgm:t>
        <a:bodyPr/>
        <a:lstStyle/>
        <a:p>
          <a:endParaRPr lang="pl-PL"/>
        </a:p>
      </dgm:t>
    </dgm:pt>
    <dgm:pt modelId="{1E205546-1E72-4404-AE13-6AE03D8E88D5}">
      <dgm:prSet phldrT="[Tekst]"/>
      <dgm:spPr/>
      <dgm:t>
        <a:bodyPr/>
        <a:lstStyle/>
        <a:p>
          <a:r>
            <a:rPr lang="pl-PL" dirty="0" smtClean="0"/>
            <a:t>Świadomość głównych typów interakcji słownej i rejestrów języka</a:t>
          </a:r>
          <a:endParaRPr lang="pl-PL" dirty="0"/>
        </a:p>
      </dgm:t>
    </dgm:pt>
    <dgm:pt modelId="{61CB6FB6-513D-4507-BEF5-A47FF1CDCCB1}" type="parTrans" cxnId="{7F7C054D-5B61-4FEE-A0A5-DEBC6B038C6D}">
      <dgm:prSet/>
      <dgm:spPr/>
      <dgm:t>
        <a:bodyPr/>
        <a:lstStyle/>
        <a:p>
          <a:endParaRPr lang="pl-PL"/>
        </a:p>
      </dgm:t>
    </dgm:pt>
    <dgm:pt modelId="{6E6780B7-7AB4-48DE-902F-5B5742F40AB4}" type="sibTrans" cxnId="{7F7C054D-5B61-4FEE-A0A5-DEBC6B038C6D}">
      <dgm:prSet/>
      <dgm:spPr/>
      <dgm:t>
        <a:bodyPr/>
        <a:lstStyle/>
        <a:p>
          <a:endParaRPr lang="pl-PL"/>
        </a:p>
      </dgm:t>
    </dgm:pt>
    <dgm:pt modelId="{3C12BE33-43C6-44A5-A87E-200A4128CE88}">
      <dgm:prSet phldrT="[Tekst]"/>
      <dgm:spPr/>
      <dgm:t>
        <a:bodyPr/>
        <a:lstStyle/>
        <a:p>
          <a:r>
            <a:rPr lang="pl-PL" dirty="0" smtClean="0"/>
            <a:t>Umiejętności</a:t>
          </a:r>
          <a:endParaRPr lang="pl-PL" dirty="0"/>
        </a:p>
      </dgm:t>
    </dgm:pt>
    <dgm:pt modelId="{0549F384-AA25-47D5-B671-DCF23E360892}" type="parTrans" cxnId="{A895AFB3-4113-4660-8DC2-2C0AB5C12E0C}">
      <dgm:prSet/>
      <dgm:spPr/>
      <dgm:t>
        <a:bodyPr/>
        <a:lstStyle/>
        <a:p>
          <a:endParaRPr lang="pl-PL"/>
        </a:p>
      </dgm:t>
    </dgm:pt>
    <dgm:pt modelId="{4017AFE3-4689-4ADA-8460-255A0CEFEC8C}" type="sibTrans" cxnId="{A895AFB3-4113-4660-8DC2-2C0AB5C12E0C}">
      <dgm:prSet/>
      <dgm:spPr/>
      <dgm:t>
        <a:bodyPr/>
        <a:lstStyle/>
        <a:p>
          <a:endParaRPr lang="pl-PL"/>
        </a:p>
      </dgm:t>
    </dgm:pt>
    <dgm:pt modelId="{0288D649-B1CC-4C05-BE6D-717EA0D490DC}">
      <dgm:prSet phldrT="[Tekst]"/>
      <dgm:spPr/>
      <dgm:t>
        <a:bodyPr/>
        <a:lstStyle/>
        <a:p>
          <a:r>
            <a:rPr lang="pl-PL" dirty="0" smtClean="0"/>
            <a:t>Zdolność rozumienia komunikatów słownych</a:t>
          </a:r>
          <a:endParaRPr lang="pl-PL" dirty="0"/>
        </a:p>
      </dgm:t>
    </dgm:pt>
    <dgm:pt modelId="{5DBA01B6-F2B1-4819-89EC-44AF1487A4F0}" type="parTrans" cxnId="{65F97F37-7BFF-4DD1-BCA2-3E0306CDC444}">
      <dgm:prSet/>
      <dgm:spPr/>
      <dgm:t>
        <a:bodyPr/>
        <a:lstStyle/>
        <a:p>
          <a:endParaRPr lang="pl-PL"/>
        </a:p>
      </dgm:t>
    </dgm:pt>
    <dgm:pt modelId="{92F0E109-31BF-4A31-8819-3A4AD3743E8C}" type="sibTrans" cxnId="{65F97F37-7BFF-4DD1-BCA2-3E0306CDC444}">
      <dgm:prSet/>
      <dgm:spPr/>
      <dgm:t>
        <a:bodyPr/>
        <a:lstStyle/>
        <a:p>
          <a:endParaRPr lang="pl-PL"/>
        </a:p>
      </dgm:t>
    </dgm:pt>
    <dgm:pt modelId="{6A2BD5EF-FFF1-4822-8A6B-60A26D35BD45}">
      <dgm:prSet phldrT="[Tekst]"/>
      <dgm:spPr/>
      <dgm:t>
        <a:bodyPr/>
        <a:lstStyle/>
        <a:p>
          <a:r>
            <a:rPr lang="pl-PL" dirty="0" smtClean="0"/>
            <a:t>Umiejętność czytania, rozumienia i pisania tekstów</a:t>
          </a:r>
          <a:endParaRPr lang="pl-PL" dirty="0"/>
        </a:p>
      </dgm:t>
    </dgm:pt>
    <dgm:pt modelId="{2BCFE4D4-92EB-4D52-B723-0AF109B66F02}" type="parTrans" cxnId="{B8B89FAA-D4B3-45D7-B983-1E10D91114BB}">
      <dgm:prSet/>
      <dgm:spPr/>
      <dgm:t>
        <a:bodyPr/>
        <a:lstStyle/>
        <a:p>
          <a:endParaRPr lang="pl-PL"/>
        </a:p>
      </dgm:t>
    </dgm:pt>
    <dgm:pt modelId="{EC1384EA-E08F-42C9-B0D6-258EAC410FB9}" type="sibTrans" cxnId="{B8B89FAA-D4B3-45D7-B983-1E10D91114BB}">
      <dgm:prSet/>
      <dgm:spPr/>
      <dgm:t>
        <a:bodyPr/>
        <a:lstStyle/>
        <a:p>
          <a:endParaRPr lang="pl-PL"/>
        </a:p>
      </dgm:t>
    </dgm:pt>
    <dgm:pt modelId="{85D48563-5756-42C4-92CA-788FB5BE9CDD}">
      <dgm:prSet phldrT="[Tekst]"/>
      <dgm:spPr/>
      <dgm:t>
        <a:bodyPr/>
        <a:lstStyle/>
        <a:p>
          <a:r>
            <a:rPr lang="pl-PL" dirty="0" smtClean="0"/>
            <a:t>Postawy</a:t>
          </a:r>
          <a:endParaRPr lang="pl-PL" dirty="0"/>
        </a:p>
      </dgm:t>
    </dgm:pt>
    <dgm:pt modelId="{F95F8651-F09E-41D0-A295-7B47CDF082F8}" type="parTrans" cxnId="{CB0ACD74-6C68-44D0-AF21-0C46F7DB715C}">
      <dgm:prSet/>
      <dgm:spPr/>
      <dgm:t>
        <a:bodyPr/>
        <a:lstStyle/>
        <a:p>
          <a:endParaRPr lang="pl-PL"/>
        </a:p>
      </dgm:t>
    </dgm:pt>
    <dgm:pt modelId="{E915777E-94DD-4172-A05F-99C0B14C9B78}" type="sibTrans" cxnId="{CB0ACD74-6C68-44D0-AF21-0C46F7DB715C}">
      <dgm:prSet/>
      <dgm:spPr/>
      <dgm:t>
        <a:bodyPr/>
        <a:lstStyle/>
        <a:p>
          <a:endParaRPr lang="pl-PL"/>
        </a:p>
      </dgm:t>
    </dgm:pt>
    <dgm:pt modelId="{23828E0F-C41C-4E74-B735-65637E36D18E}">
      <dgm:prSet phldrT="[Tekst]"/>
      <dgm:spPr/>
      <dgm:t>
        <a:bodyPr/>
        <a:lstStyle/>
        <a:p>
          <a:r>
            <a:rPr lang="pl-PL" dirty="0" smtClean="0"/>
            <a:t>Świadomość różnorodności kulturowej</a:t>
          </a:r>
          <a:endParaRPr lang="pl-PL" dirty="0"/>
        </a:p>
      </dgm:t>
    </dgm:pt>
    <dgm:pt modelId="{7FA2587C-4D2A-493B-84E3-B0DE2F90AB9B}" type="parTrans" cxnId="{427E5D9A-27BC-40EB-9277-B0B6F0023E3F}">
      <dgm:prSet/>
      <dgm:spPr/>
      <dgm:t>
        <a:bodyPr/>
        <a:lstStyle/>
        <a:p>
          <a:endParaRPr lang="pl-PL"/>
        </a:p>
      </dgm:t>
    </dgm:pt>
    <dgm:pt modelId="{44646CC3-2FCC-4408-90F1-B0F332137F15}" type="sibTrans" cxnId="{427E5D9A-27BC-40EB-9277-B0B6F0023E3F}">
      <dgm:prSet/>
      <dgm:spPr/>
      <dgm:t>
        <a:bodyPr/>
        <a:lstStyle/>
        <a:p>
          <a:endParaRPr lang="pl-PL"/>
        </a:p>
      </dgm:t>
    </dgm:pt>
    <dgm:pt modelId="{AA2E5031-4AD0-46A3-A1BD-6BECF329BD53}">
      <dgm:prSet phldrT="[Tekst]"/>
      <dgm:spPr/>
      <dgm:t>
        <a:bodyPr/>
        <a:lstStyle/>
        <a:p>
          <a:r>
            <a:rPr lang="pl-PL" dirty="0" smtClean="0"/>
            <a:t>Zainteresowanie i ciekawość języków oraz komunikacji międzykulturowej</a:t>
          </a:r>
          <a:endParaRPr lang="pl-PL" dirty="0"/>
        </a:p>
      </dgm:t>
    </dgm:pt>
    <dgm:pt modelId="{DF18CB44-39BD-4292-A2B1-091312B092FB}" type="parTrans" cxnId="{8728BC65-3980-4E3C-94A1-DFD3B0C38379}">
      <dgm:prSet/>
      <dgm:spPr/>
      <dgm:t>
        <a:bodyPr/>
        <a:lstStyle/>
        <a:p>
          <a:endParaRPr lang="pl-PL"/>
        </a:p>
      </dgm:t>
    </dgm:pt>
    <dgm:pt modelId="{648546D6-3B4A-49B8-AAA0-AA624B27E66A}" type="sibTrans" cxnId="{8728BC65-3980-4E3C-94A1-DFD3B0C38379}">
      <dgm:prSet/>
      <dgm:spPr/>
      <dgm:t>
        <a:bodyPr/>
        <a:lstStyle/>
        <a:p>
          <a:endParaRPr lang="pl-PL"/>
        </a:p>
      </dgm:t>
    </dgm:pt>
    <dgm:pt modelId="{AD608480-C1F7-43F5-8E4B-3DB7E9B62C66}">
      <dgm:prSet phldrT="[Tekst]"/>
      <dgm:spPr/>
      <dgm:t>
        <a:bodyPr/>
        <a:lstStyle/>
        <a:p>
          <a:r>
            <a:rPr lang="pl-PL" dirty="0" smtClean="0"/>
            <a:t>Znajomość konwencji społecznych, aspektu kulturowego i zmienności języków</a:t>
          </a:r>
          <a:endParaRPr lang="pl-PL" dirty="0"/>
        </a:p>
      </dgm:t>
    </dgm:pt>
    <dgm:pt modelId="{A5AF168F-0EF4-47CA-97EE-4C2DCB197023}" type="parTrans" cxnId="{8706C9FE-D289-4F9E-8C55-491A0153CE72}">
      <dgm:prSet/>
      <dgm:spPr/>
      <dgm:t>
        <a:bodyPr/>
        <a:lstStyle/>
        <a:p>
          <a:endParaRPr lang="pl-PL"/>
        </a:p>
      </dgm:t>
    </dgm:pt>
    <dgm:pt modelId="{509E3BA7-DBD1-4B39-8578-BD0E33A3864A}" type="sibTrans" cxnId="{8706C9FE-D289-4F9E-8C55-491A0153CE72}">
      <dgm:prSet/>
      <dgm:spPr/>
      <dgm:t>
        <a:bodyPr/>
        <a:lstStyle/>
        <a:p>
          <a:endParaRPr lang="pl-PL"/>
        </a:p>
      </dgm:t>
    </dgm:pt>
    <dgm:pt modelId="{31C1A4CE-B7AA-4AC0-9717-9E40121015F7}">
      <dgm:prSet phldrT="[Tekst]"/>
      <dgm:spPr/>
      <dgm:t>
        <a:bodyPr/>
        <a:lstStyle/>
        <a:p>
          <a:r>
            <a:rPr lang="pl-PL" dirty="0" smtClean="0"/>
            <a:t>Zdolność inicjowania, podtrzymywania i kończenia rozmowy</a:t>
          </a:r>
          <a:endParaRPr lang="pl-PL" dirty="0"/>
        </a:p>
      </dgm:t>
    </dgm:pt>
    <dgm:pt modelId="{B405246B-A48E-4219-ABAD-0DFD4955560E}" type="parTrans" cxnId="{07440E37-F5F5-4CAF-BC9A-212B50467746}">
      <dgm:prSet/>
      <dgm:spPr/>
      <dgm:t>
        <a:bodyPr/>
        <a:lstStyle/>
        <a:p>
          <a:endParaRPr lang="pl-PL"/>
        </a:p>
      </dgm:t>
    </dgm:pt>
    <dgm:pt modelId="{2769E746-C61B-48B5-8774-28FB9ACD652F}" type="sibTrans" cxnId="{07440E37-F5F5-4CAF-BC9A-212B50467746}">
      <dgm:prSet/>
      <dgm:spPr/>
      <dgm:t>
        <a:bodyPr/>
        <a:lstStyle/>
        <a:p>
          <a:endParaRPr lang="pl-PL"/>
        </a:p>
      </dgm:t>
    </dgm:pt>
    <dgm:pt modelId="{B654FA4F-063E-40E4-9D12-90855A10EE60}">
      <dgm:prSet phldrT="[Tekst]"/>
      <dgm:spPr/>
      <dgm:t>
        <a:bodyPr/>
        <a:lstStyle/>
        <a:p>
          <a:r>
            <a:rPr lang="pl-PL" dirty="0" smtClean="0"/>
            <a:t>Korzystanie z pomocy i uczenie się języków, również w sposób nieformalny</a:t>
          </a:r>
          <a:endParaRPr lang="pl-PL" dirty="0"/>
        </a:p>
      </dgm:t>
    </dgm:pt>
    <dgm:pt modelId="{ADA27701-048F-4D14-B156-4066D271E911}" type="parTrans" cxnId="{1EADF381-11B2-466A-9EAD-EB67F3F592B0}">
      <dgm:prSet/>
      <dgm:spPr/>
      <dgm:t>
        <a:bodyPr/>
        <a:lstStyle/>
        <a:p>
          <a:endParaRPr lang="pl-PL"/>
        </a:p>
      </dgm:t>
    </dgm:pt>
    <dgm:pt modelId="{643DA80C-7AAD-4E04-9529-E36ED2C9C7A1}" type="sibTrans" cxnId="{1EADF381-11B2-466A-9EAD-EB67F3F592B0}">
      <dgm:prSet/>
      <dgm:spPr/>
      <dgm:t>
        <a:bodyPr/>
        <a:lstStyle/>
        <a:p>
          <a:endParaRPr lang="pl-PL"/>
        </a:p>
      </dgm:t>
    </dgm:pt>
    <dgm:pt modelId="{E7D6B025-DF8A-44F4-A3F5-6F5D6E6BD514}">
      <dgm:prSet phldrT="[Tekst]"/>
      <dgm:spPr/>
      <dgm:t>
        <a:bodyPr/>
        <a:lstStyle/>
        <a:p>
          <a:endParaRPr lang="pl-PL" dirty="0"/>
        </a:p>
      </dgm:t>
    </dgm:pt>
    <dgm:pt modelId="{5F7BF82E-A29F-43CD-A31F-DDF6C0D3F429}" type="parTrans" cxnId="{9776B970-5737-4784-93E9-0DA9A8D7D9B8}">
      <dgm:prSet/>
      <dgm:spPr/>
      <dgm:t>
        <a:bodyPr/>
        <a:lstStyle/>
        <a:p>
          <a:endParaRPr lang="pl-PL"/>
        </a:p>
      </dgm:t>
    </dgm:pt>
    <dgm:pt modelId="{BD09ED62-D8D2-45D9-82BA-EE8244BC74DE}" type="sibTrans" cxnId="{9776B970-5737-4784-93E9-0DA9A8D7D9B8}">
      <dgm:prSet/>
      <dgm:spPr/>
      <dgm:t>
        <a:bodyPr/>
        <a:lstStyle/>
        <a:p>
          <a:endParaRPr lang="pl-PL"/>
        </a:p>
      </dgm:t>
    </dgm:pt>
    <dgm:pt modelId="{633F7D49-2360-4FF1-B8FE-B1B49B25CBCB}" type="pres">
      <dgm:prSet presAssocID="{83211D24-4370-4B28-A23A-9C3B63E02E5D}" presName="Name0" presStyleCnt="0">
        <dgm:presLayoutVars>
          <dgm:dir/>
          <dgm:resizeHandles val="exact"/>
        </dgm:presLayoutVars>
      </dgm:prSet>
      <dgm:spPr/>
    </dgm:pt>
    <dgm:pt modelId="{A840E22D-D7BC-4536-8B93-374211408A51}" type="pres">
      <dgm:prSet presAssocID="{D4D38E33-5104-407D-8E4B-3AF8610F919C}" presName="node" presStyleLbl="node1" presStyleIdx="0" presStyleCnt="3">
        <dgm:presLayoutVars>
          <dgm:bulletEnabled val="1"/>
        </dgm:presLayoutVars>
      </dgm:prSet>
      <dgm:spPr/>
    </dgm:pt>
    <dgm:pt modelId="{D8FFFCFD-021C-42C3-BFD9-10748D678A0A}" type="pres">
      <dgm:prSet presAssocID="{9B9859FD-88FA-41D2-9697-F278133CDB9A}" presName="sibTrans" presStyleCnt="0"/>
      <dgm:spPr/>
    </dgm:pt>
    <dgm:pt modelId="{66CA8B29-998A-40DC-A3C4-732EE8154343}" type="pres">
      <dgm:prSet presAssocID="{3C12BE33-43C6-44A5-A87E-200A4128CE88}" presName="node" presStyleLbl="node1" presStyleIdx="1" presStyleCnt="3">
        <dgm:presLayoutVars>
          <dgm:bulletEnabled val="1"/>
        </dgm:presLayoutVars>
      </dgm:prSet>
      <dgm:spPr/>
    </dgm:pt>
    <dgm:pt modelId="{146A0A96-81D2-488F-BEBE-00EBA8B6BFEE}" type="pres">
      <dgm:prSet presAssocID="{4017AFE3-4689-4ADA-8460-255A0CEFEC8C}" presName="sibTrans" presStyleCnt="0"/>
      <dgm:spPr/>
    </dgm:pt>
    <dgm:pt modelId="{ECBE6EF8-E849-49AE-9453-BB68C048BEA7}" type="pres">
      <dgm:prSet presAssocID="{85D48563-5756-42C4-92CA-788FB5BE9CDD}" presName="node" presStyleLbl="node1" presStyleIdx="2" presStyleCnt="3">
        <dgm:presLayoutVars>
          <dgm:bulletEnabled val="1"/>
        </dgm:presLayoutVars>
      </dgm:prSet>
      <dgm:spPr/>
    </dgm:pt>
  </dgm:ptLst>
  <dgm:cxnLst>
    <dgm:cxn modelId="{8706C9FE-D289-4F9E-8C55-491A0153CE72}" srcId="{D4D38E33-5104-407D-8E4B-3AF8610F919C}" destId="{AD608480-C1F7-43F5-8E4B-3DB7E9B62C66}" srcOrd="2" destOrd="0" parTransId="{A5AF168F-0EF4-47CA-97EE-4C2DCB197023}" sibTransId="{509E3BA7-DBD1-4B39-8578-BD0E33A3864A}"/>
    <dgm:cxn modelId="{0406B87A-3620-4ECC-A009-5652FFB2EB27}" type="presOf" srcId="{AD608480-C1F7-43F5-8E4B-3DB7E9B62C66}" destId="{A840E22D-D7BC-4536-8B93-374211408A51}" srcOrd="0" destOrd="3" presId="urn:microsoft.com/office/officeart/2005/8/layout/hList6"/>
    <dgm:cxn modelId="{52F5CBAC-49DD-4202-B365-E1566EAC5A4F}" type="presOf" srcId="{83211D24-4370-4B28-A23A-9C3B63E02E5D}" destId="{633F7D49-2360-4FF1-B8FE-B1B49B25CBCB}" srcOrd="0" destOrd="0" presId="urn:microsoft.com/office/officeart/2005/8/layout/hList6"/>
    <dgm:cxn modelId="{8728BC65-3980-4E3C-94A1-DFD3B0C38379}" srcId="{85D48563-5756-42C4-92CA-788FB5BE9CDD}" destId="{AA2E5031-4AD0-46A3-A1BD-6BECF329BD53}" srcOrd="1" destOrd="0" parTransId="{DF18CB44-39BD-4292-A2B1-091312B092FB}" sibTransId="{648546D6-3B4A-49B8-AAA0-AA624B27E66A}"/>
    <dgm:cxn modelId="{1EADF381-11B2-466A-9EAD-EB67F3F592B0}" srcId="{3C12BE33-43C6-44A5-A87E-200A4128CE88}" destId="{B654FA4F-063E-40E4-9D12-90855A10EE60}" srcOrd="3" destOrd="0" parTransId="{ADA27701-048F-4D14-B156-4066D271E911}" sibTransId="{643DA80C-7AAD-4E04-9529-E36ED2C9C7A1}"/>
    <dgm:cxn modelId="{CB0ACD74-6C68-44D0-AF21-0C46F7DB715C}" srcId="{83211D24-4370-4B28-A23A-9C3B63E02E5D}" destId="{85D48563-5756-42C4-92CA-788FB5BE9CDD}" srcOrd="2" destOrd="0" parTransId="{F95F8651-F09E-41D0-A295-7B47CDF082F8}" sibTransId="{E915777E-94DD-4172-A05F-99C0B14C9B78}"/>
    <dgm:cxn modelId="{99AFD30F-D4C4-482E-A0BC-A5D6C52A8245}" type="presOf" srcId="{1E205546-1E72-4404-AE13-6AE03D8E88D5}" destId="{A840E22D-D7BC-4536-8B93-374211408A51}" srcOrd="0" destOrd="2" presId="urn:microsoft.com/office/officeart/2005/8/layout/hList6"/>
    <dgm:cxn modelId="{537B7727-5CF1-4983-869B-F91809904575}" type="presOf" srcId="{23828E0F-C41C-4E74-B735-65637E36D18E}" destId="{ECBE6EF8-E849-49AE-9453-BB68C048BEA7}" srcOrd="0" destOrd="1" presId="urn:microsoft.com/office/officeart/2005/8/layout/hList6"/>
    <dgm:cxn modelId="{B8B89FAA-D4B3-45D7-B983-1E10D91114BB}" srcId="{3C12BE33-43C6-44A5-A87E-200A4128CE88}" destId="{6A2BD5EF-FFF1-4822-8A6B-60A26D35BD45}" srcOrd="2" destOrd="0" parTransId="{2BCFE4D4-92EB-4D52-B723-0AF109B66F02}" sibTransId="{EC1384EA-E08F-42C9-B0D6-258EAC410FB9}"/>
    <dgm:cxn modelId="{B312914E-62A2-4A27-9307-3B553B925C8B}" type="presOf" srcId="{AA2E5031-4AD0-46A3-A1BD-6BECF329BD53}" destId="{ECBE6EF8-E849-49AE-9453-BB68C048BEA7}" srcOrd="0" destOrd="2" presId="urn:microsoft.com/office/officeart/2005/8/layout/hList6"/>
    <dgm:cxn modelId="{E1FB878B-FFAC-48FD-B8C3-8C6F3FC15271}" type="presOf" srcId="{85D48563-5756-42C4-92CA-788FB5BE9CDD}" destId="{ECBE6EF8-E849-49AE-9453-BB68C048BEA7}" srcOrd="0" destOrd="0" presId="urn:microsoft.com/office/officeart/2005/8/layout/hList6"/>
    <dgm:cxn modelId="{7F7C054D-5B61-4FEE-A0A5-DEBC6B038C6D}" srcId="{D4D38E33-5104-407D-8E4B-3AF8610F919C}" destId="{1E205546-1E72-4404-AE13-6AE03D8E88D5}" srcOrd="1" destOrd="0" parTransId="{61CB6FB6-513D-4507-BEF5-A47FF1CDCCB1}" sibTransId="{6E6780B7-7AB4-48DE-902F-5B5742F40AB4}"/>
    <dgm:cxn modelId="{5D8E1977-7368-4FEF-8047-C357BED57E5B}" type="presOf" srcId="{31C1A4CE-B7AA-4AC0-9717-9E40121015F7}" destId="{66CA8B29-998A-40DC-A3C4-732EE8154343}" srcOrd="0" destOrd="2" presId="urn:microsoft.com/office/officeart/2005/8/layout/hList6"/>
    <dgm:cxn modelId="{D122A858-23DD-4A5D-A89D-077ED5BDB0EF}" type="presOf" srcId="{B654FA4F-063E-40E4-9D12-90855A10EE60}" destId="{66CA8B29-998A-40DC-A3C4-732EE8154343}" srcOrd="0" destOrd="4" presId="urn:microsoft.com/office/officeart/2005/8/layout/hList6"/>
    <dgm:cxn modelId="{F2D2BF52-3A1E-49E8-81C2-5B425AA108A4}" type="presOf" srcId="{0288D649-B1CC-4C05-BE6D-717EA0D490DC}" destId="{66CA8B29-998A-40DC-A3C4-732EE8154343}" srcOrd="0" destOrd="1" presId="urn:microsoft.com/office/officeart/2005/8/layout/hList6"/>
    <dgm:cxn modelId="{53F5CF50-4F47-4D69-A054-237FCE238478}" type="presOf" srcId="{3C12BE33-43C6-44A5-A87E-200A4128CE88}" destId="{66CA8B29-998A-40DC-A3C4-732EE8154343}" srcOrd="0" destOrd="0" presId="urn:microsoft.com/office/officeart/2005/8/layout/hList6"/>
    <dgm:cxn modelId="{A895AFB3-4113-4660-8DC2-2C0AB5C12E0C}" srcId="{83211D24-4370-4B28-A23A-9C3B63E02E5D}" destId="{3C12BE33-43C6-44A5-A87E-200A4128CE88}" srcOrd="1" destOrd="0" parTransId="{0549F384-AA25-47D5-B671-DCF23E360892}" sibTransId="{4017AFE3-4689-4ADA-8460-255A0CEFEC8C}"/>
    <dgm:cxn modelId="{07440E37-F5F5-4CAF-BC9A-212B50467746}" srcId="{3C12BE33-43C6-44A5-A87E-200A4128CE88}" destId="{31C1A4CE-B7AA-4AC0-9717-9E40121015F7}" srcOrd="1" destOrd="0" parTransId="{B405246B-A48E-4219-ABAD-0DFD4955560E}" sibTransId="{2769E746-C61B-48B5-8774-28FB9ACD652F}"/>
    <dgm:cxn modelId="{29866517-0A2D-449A-922E-4F7FB9561812}" type="presOf" srcId="{6A2BD5EF-FFF1-4822-8A6B-60A26D35BD45}" destId="{66CA8B29-998A-40DC-A3C4-732EE8154343}" srcOrd="0" destOrd="3" presId="urn:microsoft.com/office/officeart/2005/8/layout/hList6"/>
    <dgm:cxn modelId="{427E5D9A-27BC-40EB-9277-B0B6F0023E3F}" srcId="{85D48563-5756-42C4-92CA-788FB5BE9CDD}" destId="{23828E0F-C41C-4E74-B735-65637E36D18E}" srcOrd="0" destOrd="0" parTransId="{7FA2587C-4D2A-493B-84E3-B0DE2F90AB9B}" sibTransId="{44646CC3-2FCC-4408-90F1-B0F332137F15}"/>
    <dgm:cxn modelId="{65F97F37-7BFF-4DD1-BCA2-3E0306CDC444}" srcId="{3C12BE33-43C6-44A5-A87E-200A4128CE88}" destId="{0288D649-B1CC-4C05-BE6D-717EA0D490DC}" srcOrd="0" destOrd="0" parTransId="{5DBA01B6-F2B1-4819-89EC-44AF1487A4F0}" sibTransId="{92F0E109-31BF-4A31-8819-3A4AD3743E8C}"/>
    <dgm:cxn modelId="{E4BB783E-2D6C-4FF0-8025-B346747F760F}" srcId="{83211D24-4370-4B28-A23A-9C3B63E02E5D}" destId="{D4D38E33-5104-407D-8E4B-3AF8610F919C}" srcOrd="0" destOrd="0" parTransId="{6E21CBB6-5685-4F88-AC0E-1DF64A33E4D5}" sibTransId="{9B9859FD-88FA-41D2-9697-F278133CDB9A}"/>
    <dgm:cxn modelId="{46E51619-F55A-4EF5-9E45-117CD2469536}" type="presOf" srcId="{9E413F25-7B81-4A8E-9532-F0E8A18EC179}" destId="{A840E22D-D7BC-4536-8B93-374211408A51}" srcOrd="0" destOrd="1" presId="urn:microsoft.com/office/officeart/2005/8/layout/hList6"/>
    <dgm:cxn modelId="{ECE39E2B-E177-4803-995A-5FE506433D7A}" srcId="{D4D38E33-5104-407D-8E4B-3AF8610F919C}" destId="{9E413F25-7B81-4A8E-9532-F0E8A18EC179}" srcOrd="0" destOrd="0" parTransId="{6FB78C82-BCED-41AF-9CE3-3E5DC3060D29}" sibTransId="{BA52CED3-47BA-4B28-A715-8A44017C24C8}"/>
    <dgm:cxn modelId="{D290ADF0-C685-4625-A11A-00E066DDB81C}" type="presOf" srcId="{E7D6B025-DF8A-44F4-A3F5-6F5D6E6BD514}" destId="{ECBE6EF8-E849-49AE-9453-BB68C048BEA7}" srcOrd="0" destOrd="3" presId="urn:microsoft.com/office/officeart/2005/8/layout/hList6"/>
    <dgm:cxn modelId="{9776B970-5737-4784-93E9-0DA9A8D7D9B8}" srcId="{85D48563-5756-42C4-92CA-788FB5BE9CDD}" destId="{E7D6B025-DF8A-44F4-A3F5-6F5D6E6BD514}" srcOrd="2" destOrd="0" parTransId="{5F7BF82E-A29F-43CD-A31F-DDF6C0D3F429}" sibTransId="{BD09ED62-D8D2-45D9-82BA-EE8244BC74DE}"/>
    <dgm:cxn modelId="{8BF7A9C7-6728-42F3-A050-372A1B185AB3}" type="presOf" srcId="{D4D38E33-5104-407D-8E4B-3AF8610F919C}" destId="{A840E22D-D7BC-4536-8B93-374211408A51}" srcOrd="0" destOrd="0" presId="urn:microsoft.com/office/officeart/2005/8/layout/hList6"/>
    <dgm:cxn modelId="{D2FC2694-5409-4AA8-A79C-B817DC698070}" type="presParOf" srcId="{633F7D49-2360-4FF1-B8FE-B1B49B25CBCB}" destId="{A840E22D-D7BC-4536-8B93-374211408A51}" srcOrd="0" destOrd="0" presId="urn:microsoft.com/office/officeart/2005/8/layout/hList6"/>
    <dgm:cxn modelId="{E9FFCA2E-6BD9-4829-AAF9-216EC4679EF5}" type="presParOf" srcId="{633F7D49-2360-4FF1-B8FE-B1B49B25CBCB}" destId="{D8FFFCFD-021C-42C3-BFD9-10748D678A0A}" srcOrd="1" destOrd="0" presId="urn:microsoft.com/office/officeart/2005/8/layout/hList6"/>
    <dgm:cxn modelId="{36BF4FC7-1E2A-4FD5-A9C1-EBD34C1AED1D}" type="presParOf" srcId="{633F7D49-2360-4FF1-B8FE-B1B49B25CBCB}" destId="{66CA8B29-998A-40DC-A3C4-732EE8154343}" srcOrd="2" destOrd="0" presId="urn:microsoft.com/office/officeart/2005/8/layout/hList6"/>
    <dgm:cxn modelId="{F4E1B5FD-6C88-4284-B514-7DF23073E993}" type="presParOf" srcId="{633F7D49-2360-4FF1-B8FE-B1B49B25CBCB}" destId="{146A0A96-81D2-488F-BEBE-00EBA8B6BFEE}" srcOrd="3" destOrd="0" presId="urn:microsoft.com/office/officeart/2005/8/layout/hList6"/>
    <dgm:cxn modelId="{38B886DD-4D86-4399-B3E5-38C7D41E7783}" type="presParOf" srcId="{633F7D49-2360-4FF1-B8FE-B1B49B25CBCB}" destId="{ECBE6EF8-E849-49AE-9453-BB68C048BEA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0E22D-D7BC-4536-8B93-374211408A51}">
      <dsp:nvSpPr>
        <dsp:cNvPr id="0" name=""/>
        <dsp:cNvSpPr/>
      </dsp:nvSpPr>
      <dsp:spPr>
        <a:xfrm rot="16200000">
          <a:off x="-86581" y="87705"/>
          <a:ext cx="3097437" cy="292202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281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Wiedza</a:t>
          </a:r>
          <a:endParaRPr lang="pl-PL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Znajomość słownictwa, gramatyki funkcjonalnej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Świadomość głównych typów interakcji słownej i rejestrów języka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Znajomość konwencji społecznych, aspektu kulturowego i zmienności języków</a:t>
          </a:r>
          <a:endParaRPr lang="pl-PL" sz="1200" kern="1200" dirty="0"/>
        </a:p>
      </dsp:txBody>
      <dsp:txXfrm rot="5400000">
        <a:off x="1125" y="619486"/>
        <a:ext cx="2922025" cy="1858463"/>
      </dsp:txXfrm>
    </dsp:sp>
    <dsp:sp modelId="{66CA8B29-998A-40DC-A3C4-732EE8154343}">
      <dsp:nvSpPr>
        <dsp:cNvPr id="0" name=""/>
        <dsp:cNvSpPr/>
      </dsp:nvSpPr>
      <dsp:spPr>
        <a:xfrm rot="16200000">
          <a:off x="3054596" y="87705"/>
          <a:ext cx="3097437" cy="292202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281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Umiejętności</a:t>
          </a:r>
          <a:endParaRPr lang="pl-PL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Zdolność rozumienia komunikatów słownych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Zdolność inicjowania, podtrzymywania i kończenia rozmowy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Umiejętność czytania, rozumienia i pisania tekstów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Korzystanie z pomocy i uczenie się języków, również w sposób nieformalny</a:t>
          </a:r>
          <a:endParaRPr lang="pl-PL" sz="1200" kern="1200" dirty="0"/>
        </a:p>
      </dsp:txBody>
      <dsp:txXfrm rot="5400000">
        <a:off x="3142302" y="619486"/>
        <a:ext cx="2922025" cy="1858463"/>
      </dsp:txXfrm>
    </dsp:sp>
    <dsp:sp modelId="{ECBE6EF8-E849-49AE-9453-BB68C048BEA7}">
      <dsp:nvSpPr>
        <dsp:cNvPr id="0" name=""/>
        <dsp:cNvSpPr/>
      </dsp:nvSpPr>
      <dsp:spPr>
        <a:xfrm rot="16200000">
          <a:off x="6195773" y="87705"/>
          <a:ext cx="3097437" cy="292202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281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Postawy</a:t>
          </a:r>
          <a:endParaRPr lang="pl-PL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Świadomość różnorodności kulturowej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Zainteresowanie i ciekawość języków oraz komunikacji międzykulturowej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</dsp:txBody>
      <dsp:txXfrm rot="5400000">
        <a:off x="6283479" y="619486"/>
        <a:ext cx="2922025" cy="1858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693223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Kompetencja kluczowa: </a:t>
            </a:r>
            <a:r>
              <a:rPr lang="pl-PL" sz="1800" b="1" dirty="0" smtClean="0"/>
              <a:t>Porozumiewanie się w językach obcych</a:t>
            </a:r>
            <a:r>
              <a:rPr lang="pl-PL" sz="1800" dirty="0" smtClean="0"/>
              <a:t>, czyli </a:t>
            </a:r>
            <a:r>
              <a:rPr lang="pl-PL" sz="1800" b="1" dirty="0" smtClean="0"/>
              <a:t>zdolność rozumienia, wyrażania</a:t>
            </a:r>
            <a:br>
              <a:rPr lang="pl-PL" sz="1800" b="1" dirty="0" smtClean="0"/>
            </a:br>
            <a:r>
              <a:rPr lang="pl-PL" sz="1800" b="1" dirty="0" smtClean="0"/>
              <a:t> i interpretowania pojęć, myśli, uczuć, faktów i opinii w mowie i piśmie </a:t>
            </a:r>
            <a:r>
              <a:rPr lang="pl-PL" sz="1800" dirty="0" smtClean="0"/>
              <a:t>(rozumienie ze słuchu, mówienie, czytanie, pisanie) w odpowiednich kontekstach społecznych i kulturowych (edukacja, praca, dom i czas wolny) w zależności od chęci i potrzeb danej osoby. </a:t>
            </a:r>
            <a:br>
              <a:rPr lang="pl-PL" sz="1800" dirty="0" smtClean="0"/>
            </a:br>
            <a:r>
              <a:rPr lang="pl-PL" sz="1800" dirty="0" smtClean="0"/>
              <a:t>Porozumiewanie się w językach obcych wymaga również takich umiejętności jak mediacja </a:t>
            </a:r>
            <a:br>
              <a:rPr lang="pl-PL" sz="1800" dirty="0" smtClean="0"/>
            </a:br>
            <a:r>
              <a:rPr lang="pl-PL" sz="1800" dirty="0" smtClean="0"/>
              <a:t>i rozumienie różnic kulturowych.</a:t>
            </a:r>
            <a:br>
              <a:rPr lang="pl-PL" sz="1800" dirty="0" smtClean="0"/>
            </a:b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51974009"/>
              </p:ext>
            </p:extLst>
          </p:nvPr>
        </p:nvGraphicFramePr>
        <p:xfrm>
          <a:off x="1340285" y="2718148"/>
          <a:ext cx="9206629" cy="3097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79</Words>
  <Application>Microsoft Office PowerPoint</Application>
  <PresentationFormat>Niestandardowy</PresentationFormat>
  <Paragraphs>14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Kompetencja kluczowa: Porozumiewanie się w językach obcych, czyli zdolność rozumienia, wyrażania  i interpretowania pojęć, myśli, uczuć, faktów i opinii w mowie i piśmie (rozumienie ze słuchu, mówienie, czytanie, pisanie) w odpowiednich kontekstach społecznych i kulturowych (edukacja, praca, dom i czas wolny) w zależności od chęci i potrzeb danej osoby.  Porozumiewanie się w językach obcych wymaga również takich umiejętności jak mediacja  i rozumienie różnic kulturowych.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Katrina</cp:lastModifiedBy>
  <cp:revision>7</cp:revision>
  <dcterms:created xsi:type="dcterms:W3CDTF">2018-12-02T13:14:09Z</dcterms:created>
  <dcterms:modified xsi:type="dcterms:W3CDTF">2019-01-23T11:16:49Z</dcterms:modified>
</cp:coreProperties>
</file>